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3"/>
  </p:notesMasterIdLst>
  <p:sldIdLst>
    <p:sldId id="257" r:id="rId2"/>
    <p:sldId id="259" r:id="rId3"/>
    <p:sldId id="267" r:id="rId4"/>
    <p:sldId id="258" r:id="rId5"/>
    <p:sldId id="260" r:id="rId6"/>
    <p:sldId id="265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581" autoAdjust="0"/>
  </p:normalViewPr>
  <p:slideViewPr>
    <p:cSldViewPr showGuides="1">
      <p:cViewPr varScale="1">
        <p:scale>
          <a:sx n="69" d="100"/>
          <a:sy n="69" d="100"/>
        </p:scale>
        <p:origin x="22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3D3F-C47F-48F5-8132-F0E32EA3EF4E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557EE-2BD8-4D9B-A5AD-DB57FA1A6C8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848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046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607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778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567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75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359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589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281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1592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557EE-2BD8-4D9B-A5AD-DB57FA1A6C8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975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248" y="116632"/>
            <a:ext cx="2133600" cy="365125"/>
          </a:xfrm>
        </p:spPr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228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12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760640" cy="576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7544" y="1340768"/>
            <a:ext cx="5486400" cy="3970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12160" y="3933056"/>
            <a:ext cx="2736304" cy="13681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168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760640" cy="576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7544" y="1340768"/>
            <a:ext cx="5486400" cy="3970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12160" y="3933056"/>
            <a:ext cx="2736304" cy="13681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168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760640" cy="576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7544" y="1340768"/>
            <a:ext cx="5486400" cy="3970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12160" y="3933056"/>
            <a:ext cx="2736304" cy="13681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168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207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1041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0713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0713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261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980530"/>
            <a:ext cx="4040188" cy="3392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980530"/>
            <a:ext cx="4041775" cy="33926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525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784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51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491064" cy="779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340769"/>
            <a:ext cx="5111750" cy="4032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340769"/>
            <a:ext cx="3008313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37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760640" cy="576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7544" y="1340768"/>
            <a:ext cx="5486400" cy="3970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12160" y="3933056"/>
            <a:ext cx="2736304" cy="13681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5D1A-0EF8-4779-B9DD-6EFD5096B4C6}" type="datetimeFigureOut">
              <a:rPr lang="fr-CA" smtClean="0"/>
              <a:t>2018-11-05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CA8BF-1D2F-4883-803A-292BF5D93B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168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5D1A-0EF8-4779-B9DD-6EFD5096B4C6}" type="datetimeFigureOut">
              <a:rPr lang="fr-CA" smtClean="0"/>
              <a:t>2018-11-05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32240" y="116632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CA8BF-1D2F-4883-803A-292BF5D93BED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8980428" y="59392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980428" y="59392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8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65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3255119"/>
            <a:ext cx="7772400" cy="1470025"/>
          </a:xfrm>
        </p:spPr>
        <p:txBody>
          <a:bodyPr/>
          <a:lstStyle/>
          <a:p>
            <a:r>
              <a:rPr lang="fr-FR" dirty="0" smtClean="0"/>
              <a:t>Découverte archéologique majeure à Québec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152128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Un vestige d’importance retrouvé dans un état de conservation  </a:t>
            </a:r>
            <a:r>
              <a:rPr lang="fr-FR" dirty="0" smtClean="0"/>
              <a:t>remarquable :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un </a:t>
            </a:r>
            <a:r>
              <a:rPr lang="fr-FR" dirty="0" smtClean="0"/>
              <a:t>rempart palissadé </a:t>
            </a:r>
            <a:r>
              <a:rPr lang="fr-FR" dirty="0"/>
              <a:t>de la Ville de Québec </a:t>
            </a:r>
            <a:br>
              <a:rPr lang="fr-FR" dirty="0"/>
            </a:br>
            <a:r>
              <a:rPr lang="fr-FR" dirty="0"/>
              <a:t>datant du XVII</a:t>
            </a:r>
            <a:r>
              <a:rPr lang="fr-FR" baseline="30000" dirty="0"/>
              <a:t>e</a:t>
            </a:r>
            <a:r>
              <a:rPr lang="fr-FR" dirty="0"/>
              <a:t> siècle</a:t>
            </a:r>
            <a:endParaRPr lang="fr-CA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5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Pièce de bois archéologique</a:t>
            </a:r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427984" y="2492896"/>
            <a:ext cx="4042792" cy="2520280"/>
          </a:xfrm>
        </p:spPr>
        <p:txBody>
          <a:bodyPr anchor="ctr">
            <a:normAutofit/>
          </a:bodyPr>
          <a:lstStyle/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gauche : traitement optimal avec séchage contrôlé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 centre : traitement partiel avec séchage contrôlé</a:t>
            </a:r>
          </a:p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droite : aucun traitement, séché à température ambiante</a:t>
            </a:r>
          </a:p>
          <a:p>
            <a:pPr lvl="1"/>
            <a:endParaRPr lang="fr-CA" sz="1800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3444991" cy="25837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8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Bonifier nos connaissances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Poursuite de la documentation sur le terrain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Analyses diverses afin de bonifier la documentation sur le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vestige</a:t>
            </a:r>
            <a:endParaRPr lang="fr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5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Contexte </a:t>
            </a:r>
            <a:r>
              <a:rPr lang="fr-CA" dirty="0" smtClean="0"/>
              <a:t>de la </a:t>
            </a:r>
            <a:r>
              <a:rPr lang="fr-CA" dirty="0"/>
              <a:t>découverte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Travaux de </a:t>
            </a:r>
            <a:r>
              <a:rPr lang="fr-CA" sz="2000" dirty="0">
                <a:latin typeface="Arial" panose="020B060402020202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requalification </a:t>
            </a:r>
            <a:r>
              <a:rPr lang="fr-CA" sz="2000" dirty="0" smtClean="0">
                <a:latin typeface="Arial" panose="020B060402020202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impliquant des excavations</a:t>
            </a:r>
            <a:endParaRPr lang="fr-CA" sz="2000" dirty="0">
              <a:latin typeface="Times New Roman" panose="020F0502020204030204" pitchFamily="34" charset="0"/>
              <a:ea typeface="Times New Roman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Terrain situé dans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site patrimonial du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Vieux-Québec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F0502020204030204" pitchFamily="34" charset="0"/>
                <a:cs typeface="Times New Roman" panose="020F0502020204030204" pitchFamily="34" charset="0"/>
              </a:rPr>
              <a:t>Présente un fort potentiel archéologique</a:t>
            </a:r>
            <a:endParaRPr lang="fr-CA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autorisation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travaux est délivrée avec des conditions relatives à des interventions archéologiques </a:t>
            </a:r>
            <a:endParaRPr lang="fr-CA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octobre 2018,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l’intervention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archéologique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débute</a:t>
            </a:r>
            <a:endParaRPr lang="fr-CA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Vestige de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bois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rapidement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 au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jour; le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Ministère est informé de la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découverte</a:t>
            </a:r>
            <a:endParaRPr lang="fr-CA" sz="2000" dirty="0">
              <a:latin typeface="Arial" panose="020B0604020202020204" pitchFamily="34" charset="0"/>
              <a:ea typeface="MS Mincho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412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800" dirty="0"/>
              <a:t>Plan de la ville et Château de </a:t>
            </a:r>
            <a:r>
              <a:rPr lang="fr-CA" sz="2800" dirty="0" smtClean="0"/>
              <a:t>Québec, 1700</a:t>
            </a:r>
            <a:br>
              <a:rPr lang="fr-CA" sz="2800" dirty="0" smtClean="0"/>
            </a:br>
            <a:r>
              <a:rPr lang="fr-CA" sz="2800" dirty="0" smtClean="0"/>
              <a:t>Levasseur de Néré</a:t>
            </a:r>
            <a:endParaRPr lang="fr-CA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1059"/>
          <a:stretch/>
        </p:blipFill>
        <p:spPr>
          <a:xfrm>
            <a:off x="2267744" y="1268760"/>
            <a:ext cx="4377679" cy="41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Un vestige exceptionnel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Découverte majeure qui possède un intérêt patrimonial à l’échelle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nationale :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Première découverte significative liée à l’ouvrage de </a:t>
            </a:r>
            <a:r>
              <a:rPr lang="fr-CA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Beaucours</a:t>
            </a:r>
            <a:endParaRPr lang="fr-CA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n’existe à notre connaissance aucun comparable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vestige montre un état de conservation particulièrement remarquable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L’apport de nouvelles connaissances liées à cette fortification sera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considérable</a:t>
            </a:r>
            <a:endParaRPr lang="fr-CA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1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Une expertise unique mise à profit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Ministère détient une expertise unique au Québec par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l’intermédiaire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Centre de conservation du Québec (CCQ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spécialistes du CCQ se sont rendus rapidement sur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 afin de transmettre leurs constats 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 vestige est présentement exposé à un environnement différent de celui dans lequel il se trouvait depuis 325 </a:t>
            </a: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ans</a:t>
            </a:r>
            <a:endParaRPr lang="fr-CA" sz="20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Déjà, il a subi des perturbations importantes dû à son exposition à l’oxygène qui favorise sa </a:t>
            </a: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dégradation</a:t>
            </a:r>
            <a:endParaRPr lang="fr-CA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recommandation : agir avant le gel est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impératif!</a:t>
            </a:r>
            <a:endParaRPr lang="fr-CA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6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Diagramme de </a:t>
            </a:r>
            <a:r>
              <a:rPr lang="fr-CA" dirty="0" err="1"/>
              <a:t>Hodges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1100" t="15400" r="31888" b="34201"/>
          <a:stretch/>
        </p:blipFill>
        <p:spPr>
          <a:xfrm>
            <a:off x="971600" y="1988840"/>
            <a:ext cx="3384376" cy="25922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644008" y="2492896"/>
            <a:ext cx="3960440" cy="2304256"/>
          </a:xfrm>
        </p:spPr>
        <p:txBody>
          <a:bodyPr anchor="ctr"/>
          <a:lstStyle/>
          <a:p>
            <a:pPr marL="0" indent="0">
              <a:buNone/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Représente le rapport qui existe entre la durée de l’enfouissement d’un objet dans le sol et la vitesse de sa détérioration après son extraction</a:t>
            </a:r>
          </a:p>
          <a:p>
            <a:pPr lvl="1"/>
            <a:endParaRPr lang="fr-CA" sz="1800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39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Agir avec rapidité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Actions sur le terrain réalisées à ce jour :</a:t>
            </a:r>
            <a:endParaRPr lang="fr-CA" sz="20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Fouille archéologique / dégagement complet du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vestige</a:t>
            </a:r>
            <a:endParaRPr lang="fr-CA" sz="20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Relevé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d’arpentage 3D et une numérisation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3D par la firme d’expertise laser 3D - </a:t>
            </a:r>
            <a:r>
              <a:rPr lang="fr-CA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iSCAN</a:t>
            </a:r>
            <a:endParaRPr lang="fr-CA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CA" sz="20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Prochaine étape </a:t>
            </a: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Prélèvement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d’une section représentative du vestige, soit un panneau de la palissade de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6,4 mètres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longueur!</a:t>
            </a:r>
            <a:endParaRPr lang="fr-FR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7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Agir avec doigté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Prélèvement du vestige :</a:t>
            </a:r>
            <a:endParaRPr lang="fr-CA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privilégiée à ce jour :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démontage pièce par pièce de la partie centrale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grandes pièces de bois (les soles) seront retirées à l’aide d’une grue après l’installation d’une structure de métal pouvant les </a:t>
            </a: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supporter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prélèvement sera réalisé par des restaurateurs du CCQ et les </a:t>
            </a:r>
            <a:r>
              <a:rPr lang="fr-C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archéologues de </a:t>
            </a:r>
            <a:r>
              <a:rPr lang="fr-CA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Ruralys</a:t>
            </a:r>
            <a:endParaRPr lang="fr-CA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8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Un vestige aux petits soins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 vestige sera par la suite transporté dans un local </a:t>
            </a: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sécurisé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 </a:t>
            </a: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traitement vise à procéder au séchage contrôlé du </a:t>
            </a: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bois, </a:t>
            </a: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ce qui, ultimement, permettrait une conservation à long terme de cette portion du vestige en vue d’une mise en </a:t>
            </a: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valeur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 </a:t>
            </a: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traitement peut s’échelonner sur une période estimée à un minimum de 2 </a:t>
            </a: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Il </a:t>
            </a: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est essentiel d’intervenir dès la mise au jour </a:t>
            </a: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du vestige </a:t>
            </a: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parce </a:t>
            </a:r>
            <a:r>
              <a:rPr lang="fr-CA" sz="20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que les artéfacts se </a:t>
            </a:r>
            <a:r>
              <a:rPr lang="fr-CA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détérioreraient très rapidement en l’absence de ces précautions</a:t>
            </a:r>
            <a:endParaRPr lang="fr-FR" sz="2000" dirty="0"/>
          </a:p>
          <a:p>
            <a:pPr marL="0" indent="0">
              <a:buNone/>
            </a:pPr>
            <a:endParaRPr lang="fr-CA" sz="19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96046"/>
      </p:ext>
    </p:extLst>
  </p:cSld>
  <p:clrMapOvr>
    <a:masterClrMapping/>
  </p:clrMapOvr>
</p:sld>
</file>

<file path=ppt/theme/theme1.xml><?xml version="1.0" encoding="utf-8"?>
<a:theme xmlns:a="http://schemas.openxmlformats.org/drawingml/2006/main" name="MCC 2018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MCC 2018.thmx</Template>
  <TotalTime>322</TotalTime>
  <Words>464</Words>
  <Application>Microsoft Office PowerPoint</Application>
  <PresentationFormat>Affichage à l'écran (4:3)</PresentationFormat>
  <Paragraphs>58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MS Mincho</vt:lpstr>
      <vt:lpstr>Arial</vt:lpstr>
      <vt:lpstr>Calibri</vt:lpstr>
      <vt:lpstr>Times New Roman</vt:lpstr>
      <vt:lpstr>MCC 2018</vt:lpstr>
      <vt:lpstr>Découverte archéologique majeure à Québec</vt:lpstr>
      <vt:lpstr>Contexte de la découverte</vt:lpstr>
      <vt:lpstr>Plan de la ville et Château de Québec, 1700 Levasseur de Néré</vt:lpstr>
      <vt:lpstr>Un vestige exceptionnel</vt:lpstr>
      <vt:lpstr>Une expertise unique mise à profit</vt:lpstr>
      <vt:lpstr>Diagramme de Hodges</vt:lpstr>
      <vt:lpstr>Agir avec rapidité</vt:lpstr>
      <vt:lpstr>Agir avec doigté</vt:lpstr>
      <vt:lpstr>Un vestige aux petits soins</vt:lpstr>
      <vt:lpstr>Pièce de bois archéologique</vt:lpstr>
      <vt:lpstr>Bonifier nos connaissances</vt:lpstr>
    </vt:vector>
  </TitlesOfParts>
  <Company>Ministère du Conseil exécutif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Gosselin, Jérôme</dc:creator>
  <cp:lastModifiedBy>GAGNMI</cp:lastModifiedBy>
  <cp:revision>105</cp:revision>
  <dcterms:created xsi:type="dcterms:W3CDTF">2015-03-09T18:12:29Z</dcterms:created>
  <dcterms:modified xsi:type="dcterms:W3CDTF">2018-11-05T23:28:24Z</dcterms:modified>
</cp:coreProperties>
</file>